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C0B42"/>
    <a:srgbClr val="DC14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1A67D7-E94D-486D-AF00-49C8ABF1D474}" v="7" dt="2024-02-01T13:57:13.4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njit Koodali" userId="a3cdf179-2fc6-4260-aa81-19318a2090af" providerId="ADAL" clId="{331A67D7-E94D-486D-AF00-49C8ABF1D474}"/>
    <pc:docChg chg="undo custSel delSld modSld modMainMaster modShowInfo">
      <pc:chgData name="Ranjit Koodali" userId="a3cdf179-2fc6-4260-aa81-19318a2090af" providerId="ADAL" clId="{331A67D7-E94D-486D-AF00-49C8ABF1D474}" dt="2024-02-01T13:57:18.673" v="24" actId="20577"/>
      <pc:docMkLst>
        <pc:docMk/>
      </pc:docMkLst>
      <pc:sldChg chg="del">
        <pc:chgData name="Ranjit Koodali" userId="a3cdf179-2fc6-4260-aa81-19318a2090af" providerId="ADAL" clId="{331A67D7-E94D-486D-AF00-49C8ABF1D474}" dt="2024-02-01T13:54:04.397" v="0" actId="47"/>
        <pc:sldMkLst>
          <pc:docMk/>
          <pc:sldMk cId="2983768904" sldId="256"/>
        </pc:sldMkLst>
      </pc:sldChg>
      <pc:sldChg chg="addSp delSp modSp mod">
        <pc:chgData name="Ranjit Koodali" userId="a3cdf179-2fc6-4260-aa81-19318a2090af" providerId="ADAL" clId="{331A67D7-E94D-486D-AF00-49C8ABF1D474}" dt="2024-02-01T13:57:18.673" v="24" actId="20577"/>
        <pc:sldMkLst>
          <pc:docMk/>
          <pc:sldMk cId="874700522" sldId="257"/>
        </pc:sldMkLst>
        <pc:spChg chg="add del">
          <ac:chgData name="Ranjit Koodali" userId="a3cdf179-2fc6-4260-aa81-19318a2090af" providerId="ADAL" clId="{331A67D7-E94D-486D-AF00-49C8ABF1D474}" dt="2024-02-01T13:55:49.154" v="11"/>
          <ac:spMkLst>
            <pc:docMk/>
            <pc:sldMk cId="874700522" sldId="257"/>
            <ac:spMk id="2" creationId="{28B490E0-018B-29B2-B1A4-576E3FBD091D}"/>
          </ac:spMkLst>
        </pc:spChg>
        <pc:spChg chg="add mod">
          <ac:chgData name="Ranjit Koodali" userId="a3cdf179-2fc6-4260-aa81-19318a2090af" providerId="ADAL" clId="{331A67D7-E94D-486D-AF00-49C8ABF1D474}" dt="2024-02-01T13:57:18.673" v="24" actId="20577"/>
          <ac:spMkLst>
            <pc:docMk/>
            <pc:sldMk cId="874700522" sldId="257"/>
            <ac:spMk id="3" creationId="{8580D63A-5343-B64F-40AE-069CCC526A79}"/>
          </ac:spMkLst>
        </pc:spChg>
        <pc:picChg chg="add">
          <ac:chgData name="Ranjit Koodali" userId="a3cdf179-2fc6-4260-aa81-19318a2090af" providerId="ADAL" clId="{331A67D7-E94D-486D-AF00-49C8ABF1D474}" dt="2024-02-01T13:57:12.188" v="17"/>
          <ac:picMkLst>
            <pc:docMk/>
            <pc:sldMk cId="874700522" sldId="257"/>
            <ac:picMk id="1026" creationId="{FC8500F1-9F43-DD1C-17F0-E7C6E25FBFE5}"/>
          </ac:picMkLst>
        </pc:picChg>
      </pc:sldChg>
      <pc:sldMasterChg chg="delSp mod delSldLayout modSldLayout">
        <pc:chgData name="Ranjit Koodali" userId="a3cdf179-2fc6-4260-aa81-19318a2090af" providerId="ADAL" clId="{331A67D7-E94D-486D-AF00-49C8ABF1D474}" dt="2024-02-01T13:55:43.693" v="10" actId="478"/>
        <pc:sldMasterMkLst>
          <pc:docMk/>
          <pc:sldMasterMk cId="2228536318" sldId="2147483648"/>
        </pc:sldMasterMkLst>
        <pc:spChg chg="del">
          <ac:chgData name="Ranjit Koodali" userId="a3cdf179-2fc6-4260-aa81-19318a2090af" providerId="ADAL" clId="{331A67D7-E94D-486D-AF00-49C8ABF1D474}" dt="2024-02-01T13:55:43.693" v="10" actId="478"/>
          <ac:spMkLst>
            <pc:docMk/>
            <pc:sldMasterMk cId="2228536318" sldId="2147483648"/>
            <ac:spMk id="7" creationId="{BC612957-4129-268B-14DA-EF16823C1B6D}"/>
          </ac:spMkLst>
        </pc:spChg>
        <pc:sldLayoutChg chg="del">
          <pc:chgData name="Ranjit Koodali" userId="a3cdf179-2fc6-4260-aa81-19318a2090af" providerId="ADAL" clId="{331A67D7-E94D-486D-AF00-49C8ABF1D474}" dt="2024-02-01T13:54:59.199" v="6" actId="2696"/>
          <pc:sldLayoutMkLst>
            <pc:docMk/>
            <pc:sldMasterMk cId="2228536318" sldId="2147483648"/>
            <pc:sldLayoutMk cId="2248285986" sldId="2147483649"/>
          </pc:sldLayoutMkLst>
        </pc:sldLayoutChg>
        <pc:sldLayoutChg chg="addSp delSp mod">
          <pc:chgData name="Ranjit Koodali" userId="a3cdf179-2fc6-4260-aa81-19318a2090af" providerId="ADAL" clId="{331A67D7-E94D-486D-AF00-49C8ABF1D474}" dt="2024-02-01T13:54:37.710" v="5" actId="478"/>
          <pc:sldLayoutMkLst>
            <pc:docMk/>
            <pc:sldMasterMk cId="2228536318" sldId="2147483648"/>
            <pc:sldLayoutMk cId="2780347221" sldId="2147483654"/>
          </pc:sldLayoutMkLst>
          <pc:spChg chg="add del">
            <ac:chgData name="Ranjit Koodali" userId="a3cdf179-2fc6-4260-aa81-19318a2090af" providerId="ADAL" clId="{331A67D7-E94D-486D-AF00-49C8ABF1D474}" dt="2024-02-01T13:54:37.710" v="5" actId="478"/>
            <ac:spMkLst>
              <pc:docMk/>
              <pc:sldMasterMk cId="2228536318" sldId="2147483648"/>
              <pc:sldLayoutMk cId="2780347221" sldId="2147483654"/>
              <ac:spMk id="2" creationId="{8580D63A-5343-B64F-40AE-069CCC526A79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urple text with white text&#10;&#10;Description automatically generated">
            <a:extLst>
              <a:ext uri="{FF2B5EF4-FFF2-40B4-BE49-F238E27FC236}">
                <a16:creationId xmlns:a16="http://schemas.microsoft.com/office/drawing/2014/main" id="{5657825B-EF00-F6B1-9164-4616AE76E0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672" y="0"/>
            <a:ext cx="3315855" cy="1071812"/>
          </a:xfrm>
          <a:prstGeom prst="rect">
            <a:avLst/>
          </a:prstGeom>
        </p:spPr>
      </p:pic>
      <p:pic>
        <p:nvPicPr>
          <p:cNvPr id="11" name="Picture 10" descr="A black background with pink text&#10;&#10;Description automatically generated">
            <a:extLst>
              <a:ext uri="{FF2B5EF4-FFF2-40B4-BE49-F238E27FC236}">
                <a16:creationId xmlns:a16="http://schemas.microsoft.com/office/drawing/2014/main" id="{09541BAE-F0C6-642A-74FF-91CDE0B64E1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" y="16457"/>
            <a:ext cx="3728094" cy="106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347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urple text with white text&#10;&#10;Description automatically generated">
            <a:extLst>
              <a:ext uri="{FF2B5EF4-FFF2-40B4-BE49-F238E27FC236}">
                <a16:creationId xmlns:a16="http://schemas.microsoft.com/office/drawing/2014/main" id="{9B4654A9-48E8-6ED8-DEDA-3E8A542464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7672" y="0"/>
            <a:ext cx="3315855" cy="1071812"/>
          </a:xfrm>
          <a:prstGeom prst="rect">
            <a:avLst/>
          </a:prstGeom>
        </p:spPr>
      </p:pic>
      <p:pic>
        <p:nvPicPr>
          <p:cNvPr id="9" name="Picture 8" descr="A black background with pink text&#10;&#10;Description automatically generated">
            <a:extLst>
              <a:ext uri="{FF2B5EF4-FFF2-40B4-BE49-F238E27FC236}">
                <a16:creationId xmlns:a16="http://schemas.microsoft.com/office/drawing/2014/main" id="{D1BA0281-89FC-4CE8-D0F4-A47EC1E7434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" y="16457"/>
            <a:ext cx="3728094" cy="106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536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580D63A-5343-B64F-40AE-069CCC526A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1222796"/>
            <a:ext cx="12192000" cy="67131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 b="1">
                <a:solidFill>
                  <a:srgbClr val="8C0B42"/>
                </a:solidFill>
                <a:latin typeface="Aptos" panose="020B0004020202020204" pitchFamily="34" charset="0"/>
              </a:defRPr>
            </a:lvl1pPr>
          </a:lstStyle>
          <a:p>
            <a:r>
              <a:rPr lang="en-US" dirty="0"/>
              <a:t>Title:</a:t>
            </a:r>
          </a:p>
        </p:txBody>
      </p:sp>
    </p:spTree>
    <p:extLst>
      <p:ext uri="{BB962C8B-B14F-4D97-AF65-F5344CB8AC3E}">
        <p14:creationId xmlns:p14="http://schemas.microsoft.com/office/powerpoint/2010/main" val="87470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Title: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Ranjit Koodali</dc:creator>
  <cp:lastModifiedBy>Ranjit Koodali</cp:lastModifiedBy>
  <cp:revision>1</cp:revision>
  <dcterms:created xsi:type="dcterms:W3CDTF">2024-02-01T13:52:46Z</dcterms:created>
  <dcterms:modified xsi:type="dcterms:W3CDTF">2024-02-01T13:57:21Z</dcterms:modified>
</cp:coreProperties>
</file>